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8" r:id="rId4"/>
    <p:sldId id="260" r:id="rId5"/>
    <p:sldId id="267" r:id="rId6"/>
    <p:sldId id="269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70467-AD3E-4FF2-82FC-CFC5F3737285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El Modernismo español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Características:</a:t>
            </a:r>
          </a:p>
          <a:p>
            <a:pPr marL="514350" indent="-514350">
              <a:buNone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1.1. Fusión de Parnasianismo y Simbolismo.</a:t>
            </a:r>
          </a:p>
          <a:p>
            <a:pPr marL="514350" indent="-514350">
              <a:buNone/>
            </a:pP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1.2. Rechazo de las convenciones románticas y realistas.</a:t>
            </a:r>
          </a:p>
          <a:p>
            <a:pPr marL="514350" indent="-514350">
              <a:buNone/>
            </a:pP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1.3. Riqueza de recursos.</a:t>
            </a:r>
            <a:endParaRPr lang="es-ES" sz="2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514350" indent="-514350">
              <a:buNone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 Géneros:</a:t>
            </a:r>
          </a:p>
          <a:p>
            <a:pPr marL="514350" indent="-514350">
              <a:buNone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2.1. Poesía: Machado, Juan Ramón Jiménez.</a:t>
            </a:r>
          </a:p>
          <a:p>
            <a:pPr marL="514350" indent="-514350">
              <a:buNone/>
            </a:pP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2.2. Prosa: Generación del 98.</a:t>
            </a:r>
          </a:p>
          <a:p>
            <a:pPr marL="514350" indent="-514350">
              <a:buNone/>
            </a:pP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2.3. Teatro: Valle-Inclán.</a:t>
            </a:r>
            <a:endParaRPr lang="es-ES" sz="2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Verlaine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y </a:t>
            </a:r>
            <a:r>
              <a:rPr lang="es-ES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Rimbaud</a:t>
            </a:r>
            <a:endParaRPr lang="es-ES" sz="31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6" name="5 Marcador de contenido" descr="Modernism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49627" y="1600200"/>
            <a:ext cx="6244745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La Generación del 27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s-ES" dirty="0" smtClean="0">
                <a:solidFill>
                  <a:schemeClr val="accent1"/>
                </a:solidFill>
              </a:rPr>
              <a:t>Características:</a:t>
            </a:r>
            <a:endParaRPr lang="es-ES" dirty="0" smtClean="0">
              <a:solidFill>
                <a:schemeClr val="accent1"/>
              </a:solidFill>
            </a:endParaRPr>
          </a:p>
          <a:p>
            <a:pPr marL="914400" lvl="1" indent="-514350">
              <a:buNone/>
            </a:pPr>
            <a:r>
              <a:rPr lang="es-ES" dirty="0" smtClean="0">
                <a:solidFill>
                  <a:schemeClr val="accent1"/>
                </a:solidFill>
              </a:rPr>
              <a:t>1.1. Tradición y vanguardia.</a:t>
            </a:r>
            <a:endParaRPr lang="es-ES" dirty="0" smtClean="0">
              <a:solidFill>
                <a:schemeClr val="accent1"/>
              </a:solidFill>
            </a:endParaRPr>
          </a:p>
          <a:p>
            <a:pPr marL="914400" lvl="1" indent="-514350">
              <a:buNone/>
            </a:pPr>
            <a:r>
              <a:rPr lang="es-ES" dirty="0" smtClean="0">
                <a:solidFill>
                  <a:schemeClr val="accent1"/>
                </a:solidFill>
              </a:rPr>
              <a:t>1.2. </a:t>
            </a:r>
            <a:r>
              <a:rPr lang="es-ES" dirty="0" smtClean="0">
                <a:solidFill>
                  <a:schemeClr val="accent1"/>
                </a:solidFill>
              </a:rPr>
              <a:t>Pureza y compromiso.</a:t>
            </a:r>
          </a:p>
          <a:p>
            <a:pPr marL="914400" lvl="1" indent="-514350">
              <a:buNone/>
            </a:pPr>
            <a:r>
              <a:rPr lang="es-ES" dirty="0" smtClean="0">
                <a:solidFill>
                  <a:schemeClr val="accent1"/>
                </a:solidFill>
              </a:rPr>
              <a:t>1.3. Minorías y mayorías.</a:t>
            </a:r>
          </a:p>
          <a:p>
            <a:pPr marL="914400" lvl="1" indent="-514350">
              <a:buNone/>
            </a:pPr>
            <a:r>
              <a:rPr lang="es-ES" dirty="0" smtClean="0">
                <a:solidFill>
                  <a:schemeClr val="accent1"/>
                </a:solidFill>
              </a:rPr>
              <a:t>1.4. Lo universal y lo español.</a:t>
            </a:r>
            <a:endParaRPr lang="es-ES" dirty="0" smtClean="0">
              <a:solidFill>
                <a:schemeClr val="accent1"/>
              </a:solidFill>
            </a:endParaRPr>
          </a:p>
          <a:p>
            <a:pPr marL="514350" indent="-514350">
              <a:buAutoNum type="arabicPeriod"/>
            </a:pPr>
            <a:r>
              <a:rPr lang="es-ES" dirty="0" smtClean="0">
                <a:solidFill>
                  <a:schemeClr val="accent1"/>
                </a:solidFill>
              </a:rPr>
              <a:t>Géneros:</a:t>
            </a:r>
            <a:endParaRPr lang="es-ES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r>
              <a:rPr lang="es-ES" dirty="0" smtClean="0">
                <a:solidFill>
                  <a:schemeClr val="accent1"/>
                </a:solidFill>
              </a:rPr>
              <a:t>	</a:t>
            </a:r>
            <a:r>
              <a:rPr lang="es-ES" sz="2800" dirty="0" smtClean="0">
                <a:solidFill>
                  <a:schemeClr val="accent1"/>
                </a:solidFill>
              </a:rPr>
              <a:t>1.1. </a:t>
            </a:r>
            <a:r>
              <a:rPr lang="es-ES" sz="2800" dirty="0" smtClean="0">
                <a:solidFill>
                  <a:schemeClr val="accent1"/>
                </a:solidFill>
              </a:rPr>
              <a:t>Poesía: Lorca, Alberti, Cernuda, Aleixandre, etc.</a:t>
            </a:r>
            <a:endParaRPr lang="es-ES" sz="2800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r>
              <a:rPr lang="es-ES" sz="2800" dirty="0" smtClean="0">
                <a:solidFill>
                  <a:schemeClr val="accent1"/>
                </a:solidFill>
              </a:rPr>
              <a:t>	1.2. </a:t>
            </a:r>
            <a:r>
              <a:rPr lang="es-ES" sz="2800" dirty="0" smtClean="0">
                <a:solidFill>
                  <a:schemeClr val="accent1"/>
                </a:solidFill>
              </a:rPr>
              <a:t>Novela: Pedro Salinas.</a:t>
            </a:r>
          </a:p>
          <a:p>
            <a:pPr marL="514350" indent="-514350">
              <a:buNone/>
            </a:pPr>
            <a:r>
              <a:rPr lang="es-ES" sz="2800" dirty="0" smtClean="0">
                <a:solidFill>
                  <a:schemeClr val="accent1"/>
                </a:solidFill>
              </a:rPr>
              <a:t>	</a:t>
            </a:r>
            <a:r>
              <a:rPr lang="es-ES" sz="2800" dirty="0" smtClean="0">
                <a:solidFill>
                  <a:schemeClr val="accent1"/>
                </a:solidFill>
              </a:rPr>
              <a:t>1.3. Teatro: Lorca.</a:t>
            </a:r>
            <a:endParaRPr lang="es-ES" sz="2800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endParaRPr lang="es-ES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4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El 27 en el Ateneo de Sevilla</a:t>
            </a:r>
            <a:endParaRPr lang="es-ES" sz="4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AutoNum type="arabicPeriod"/>
            </a:pP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2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3 Imagen" descr="gen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556791"/>
            <a:ext cx="6768752" cy="475122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literatura española desde 1939</a:t>
            </a:r>
            <a:endParaRPr lang="es-ES" sz="4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Características:</a:t>
            </a:r>
          </a:p>
          <a:p>
            <a:pPr marL="1314450" lvl="2" indent="-514350"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1.1. Literatura del exilio y literatura en España.</a:t>
            </a:r>
          </a:p>
          <a:p>
            <a:pPr marL="1314450" lvl="2" indent="-514350"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1.2. Arraigo y desarraigo.</a:t>
            </a:r>
          </a:p>
          <a:p>
            <a:pPr marL="1314450" lvl="2" indent="-514350"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1.3. La postmodernidad última.</a:t>
            </a:r>
            <a:endParaRPr lang="es-ES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Géneros:</a:t>
            </a:r>
            <a:endParaRPr lang="es-ES" sz="28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</a:t>
            </a: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2.1. Poesía: social, existencial, de la experiencia.</a:t>
            </a:r>
          </a:p>
          <a:p>
            <a:pPr>
              <a:buNone/>
            </a:pP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2.2. Narrativa: social, </a:t>
            </a:r>
            <a:r>
              <a:rPr lang="es-ES" sz="24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experimiental</a:t>
            </a: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, 		postmoderna.</a:t>
            </a:r>
          </a:p>
          <a:p>
            <a:pPr>
              <a:buNone/>
            </a:pP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2.3. Teatro: existencial, compañ</a:t>
            </a: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ías.</a:t>
            </a:r>
            <a:endParaRPr lang="es-ES" sz="24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/>
                </a:solidFill>
              </a:rPr>
              <a:t>Postmodernidad</a:t>
            </a:r>
            <a:endParaRPr lang="es-ES" dirty="0">
              <a:solidFill>
                <a:schemeClr val="accent1"/>
              </a:solidFill>
            </a:endParaRPr>
          </a:p>
        </p:txBody>
      </p:sp>
      <p:pic>
        <p:nvPicPr>
          <p:cNvPr id="8" name="7 Marcador de contenido" descr="sgtpepperscov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484784"/>
            <a:ext cx="4896544" cy="4896544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rgbClr val="000000"/>
      </a:lt1>
      <a:dk2>
        <a:srgbClr val="000000"/>
      </a:dk2>
      <a:lt2>
        <a:srgbClr val="000000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126</TotalTime>
  <Words>82</Words>
  <Application>Microsoft Office PowerPoint</Application>
  <PresentationFormat>Presentación en pantalla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El Modernismo español</vt:lpstr>
      <vt:lpstr>Verlaine y Rimbaud</vt:lpstr>
      <vt:lpstr>La Generación del 27</vt:lpstr>
      <vt:lpstr>El 27 en el Ateneo de Sevilla</vt:lpstr>
      <vt:lpstr>La literatura española desde 1939</vt:lpstr>
      <vt:lpstr>Postmodernidad</vt:lpstr>
    </vt:vector>
  </TitlesOfParts>
  <Company>Universidad de Jaén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Servicio de Informática</dc:creator>
  <cp:lastModifiedBy>Servicio de Informática</cp:lastModifiedBy>
  <cp:revision>18</cp:revision>
  <dcterms:created xsi:type="dcterms:W3CDTF">2012-04-17T11:41:21Z</dcterms:created>
  <dcterms:modified xsi:type="dcterms:W3CDTF">2012-05-29T11:49:26Z</dcterms:modified>
</cp:coreProperties>
</file>